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5" r:id="rId3"/>
    <p:sldId id="261" r:id="rId4"/>
    <p:sldId id="263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4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-610" y="-77"/>
      </p:cViewPr>
      <p:guideLst>
        <p:guide orient="horz" pos="15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42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FF00C8-B592-C244-B87E-631D7691BB2A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FF00C8-B592-C244-B87E-631D7691BB2A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3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FF00C8-B592-C244-B87E-631D7691BB2A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8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FF00C8-B592-C244-B87E-631D7691BB2A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5594" y="3257529"/>
            <a:ext cx="4532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0"/>
                </a:solidFill>
                <a:latin typeface="Arial"/>
                <a:cs typeface="Arial"/>
              </a:rPr>
              <a:t>Document Title</a:t>
            </a:r>
          </a:p>
          <a:p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Document Subtitle</a:t>
            </a:r>
          </a:p>
        </p:txBody>
      </p:sp>
      <p:pic>
        <p:nvPicPr>
          <p:cNvPr id="9" name="Picture 8" descr="ASEG PPT.Template_Page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0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FF00C8-B592-C244-B87E-631D7691BB2A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6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FF00C8-B592-C244-B87E-631D7691BB2A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6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SEG PPT.Template_Page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2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FF00C8-B592-C244-B87E-631D7691BB2A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4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FF00C8-B592-C244-B87E-631D7691BB2A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6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FF00C8-B592-C244-B87E-631D7691BB2A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2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SEG PPT.Template_Page_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4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594" y="3257529"/>
            <a:ext cx="758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  <a:latin typeface="Arial"/>
                <a:cs typeface="Arial"/>
              </a:rPr>
              <a:t>Downhole logging workshop</a:t>
            </a:r>
            <a:endParaRPr lang="en-US" sz="3600" b="1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14</a:t>
            </a:r>
            <a:r>
              <a:rPr lang="en-US" sz="2400" baseline="30000" dirty="0" smtClean="0">
                <a:solidFill>
                  <a:srgbClr val="000090"/>
                </a:solidFill>
                <a:latin typeface="Arial"/>
                <a:cs typeface="Arial"/>
              </a:rPr>
              <a:t>th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Feb 2015</a:t>
            </a:r>
            <a:endParaRPr lang="en-US" sz="2400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4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dirty="0" smtClean="0"/>
              <a:t>Themes of ASEG-PESA 2015</a:t>
            </a:r>
          </a:p>
          <a:p>
            <a:pPr marL="0" indent="0">
              <a:buNone/>
            </a:pPr>
            <a:endParaRPr lang="en-AU" sz="2400" dirty="0" smtClean="0"/>
          </a:p>
          <a:p>
            <a:pPr algn="just"/>
            <a:r>
              <a:rPr lang="en-AU" sz="2400" dirty="0" smtClean="0"/>
              <a:t>Acknowledging </a:t>
            </a:r>
            <a:r>
              <a:rPr lang="en-AU" sz="2400" dirty="0"/>
              <a:t>the </a:t>
            </a:r>
            <a:r>
              <a:rPr lang="en-AU" sz="2400" b="1" dirty="0"/>
              <a:t>physical properties </a:t>
            </a:r>
            <a:r>
              <a:rPr lang="en-AU" sz="2400" dirty="0"/>
              <a:t>of the earth that lead to the geophysical signatures we measure and </a:t>
            </a:r>
            <a:r>
              <a:rPr lang="en-AU" sz="2400" dirty="0" smtClean="0"/>
              <a:t>investigate</a:t>
            </a:r>
          </a:p>
          <a:p>
            <a:pPr marL="0" indent="0" algn="just">
              <a:buNone/>
            </a:pPr>
            <a:endParaRPr lang="en-AU" sz="2400" dirty="0"/>
          </a:p>
          <a:p>
            <a:pPr algn="just"/>
            <a:r>
              <a:rPr lang="en-AU" sz="2400" dirty="0"/>
              <a:t>Case studies that showcase improved </a:t>
            </a:r>
            <a:r>
              <a:rPr lang="en-AU" sz="2400" b="1" dirty="0" smtClean="0"/>
              <a:t>geological understanding</a:t>
            </a:r>
            <a:r>
              <a:rPr lang="en-AU" sz="2400" dirty="0" smtClean="0"/>
              <a:t> </a:t>
            </a:r>
            <a:r>
              <a:rPr lang="en-AU" sz="2400" dirty="0"/>
              <a:t>based upon geophysical </a:t>
            </a:r>
            <a:r>
              <a:rPr lang="en-AU" sz="2400" dirty="0" smtClean="0"/>
              <a:t>endeavours</a:t>
            </a: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526245"/>
            <a:ext cx="3567113" cy="8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4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isa.Dandrea\Desktop\ASEG 2015 workshop\SURTRON_LOGO_BLOCK_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74" y="2145122"/>
            <a:ext cx="2480411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Luisa.Dandrea\Desktop\ASEG 2015 workshop\Wireline-Logo-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73" y="3243573"/>
            <a:ext cx="338361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uisa.Dandrea\Desktop\ASEG 2015 workshop\BWireline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02" y="1189592"/>
            <a:ext cx="2826952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" descr="GW-logo-eSi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55" y="3193783"/>
            <a:ext cx="2164047" cy="74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71463" y="291496"/>
            <a:ext cx="892647" cy="26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13" y="2212623"/>
            <a:ext cx="2682628" cy="68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1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833650"/>
              </p:ext>
            </p:extLst>
          </p:nvPr>
        </p:nvGraphicFramePr>
        <p:xfrm>
          <a:off x="518619" y="518608"/>
          <a:ext cx="8147708" cy="3916915"/>
        </p:xfrm>
        <a:graphic>
          <a:graphicData uri="http://schemas.openxmlformats.org/drawingml/2006/table">
            <a:tbl>
              <a:tblPr firstRow="1" firstCol="1" bandRow="1"/>
              <a:tblGrid>
                <a:gridCol w="674450"/>
                <a:gridCol w="5271987"/>
                <a:gridCol w="1319935"/>
                <a:gridCol w="881336"/>
              </a:tblGrid>
              <a:tr h="33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Time</a:t>
                      </a:r>
                      <a:endParaRPr lang="en-A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Item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Speaker</a:t>
                      </a:r>
                      <a:endParaRPr lang="en-A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Company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4F81B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Registration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08:00 to 08:30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All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69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4F81B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08:30 - 08:40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1_Introduction to the workshop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Luisa D’Andrea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RTX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4F81B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08:40 - 09:00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2_Geophysical logging – understanding the measurement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Duncan Cogswell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Borehole Wireline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4F81B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09:00 - 09:20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3_Wireline data control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Huw Rossiter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Surtron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4F81B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09:20 - 09:40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4_Innovations in image logging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Timo Korth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ALT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4F81B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09:40 - 09:50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5_Radiation safety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Phil Hawke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Wireline Services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4F81B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09:50 - 10:30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Field component – review of three logging vehicles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Huw/Corey/Duncan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Surtron/WS/BW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4F81B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Break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10:30 to 11:00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69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4F81B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11:00 - 11:25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6_Geophysical logging for coal – current techniques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Duncan Cogswell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Borehole Wireline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4F81B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11:25 - 11:50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7_Using downhole probing for real-time grade estimation for uranium exploration and mining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Andrew Fitzpatrick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Cameco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4F81B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11:50 - 12:15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8_Application of wireline logging in iron ore evaluation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Phil Hawke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Wireline Services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4F81B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12:15 - 12:40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9_Pitfalls of FWS in a hard rock environment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Andrew Greenwood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Curtin University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4F81B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Lunch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12:40 to 13:30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69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4F81B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13:30 - 13:55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10_Optimised use of downhole log data for 3D geological and geophysical modelling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Matt Zengerer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Intrepid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4F81B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13:55 - 14:20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11_</a:t>
                      </a:r>
                      <a:r>
                        <a:rPr lang="en-CA" sz="7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necessity of DH logging to integrated interpretation of geology and geophysics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John McGaughey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Mira Geoscience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4F81B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14:20 - 14:45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12_Comparing AEM with lithological data using a comprehensive database system for geological and downhole geophysical information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Esben</a:t>
                      </a:r>
                      <a:r>
                        <a:rPr lang="en-AU" sz="7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7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Auken</a:t>
                      </a:r>
                      <a:endParaRPr lang="en-A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Aarhus University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4F81B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Break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14:45 to 15:05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4F81B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15:05 – 15:30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13_</a:t>
                      </a:r>
                      <a:r>
                        <a:rPr lang="en-A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7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Extracting Value from DH Data using Quantitative Analytical Techniques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Vince Gerrie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DGI Geoscience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4F81B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15:30 – 15:50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14_</a:t>
                      </a:r>
                      <a:r>
                        <a:rPr lang="en-US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Downhole logging (Cross well Seismic) Applications from the Oil field to Mining</a:t>
                      </a:r>
                      <a:r>
                        <a:rPr lang="en-US" sz="700" b="1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Shafiq Muhammad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Schlumberger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4F81B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15:50 – 16:50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Panel discussion (semi-guided)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Huw/Phil/Duncan/Vince/Timo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Service providers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4F81B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17:00 - end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Closure and pack up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Luisa D’Andrea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RTX</a:t>
                      </a:r>
                      <a:endParaRPr lang="en-A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0" marR="51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2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300</Words>
  <Application>Microsoft Office PowerPoint</Application>
  <PresentationFormat>On-screen Show (16:9)</PresentationFormat>
  <Paragraphs>95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Creative Fruition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D'Andrea, Luisa (RTX)</cp:lastModifiedBy>
  <cp:revision>26</cp:revision>
  <dcterms:created xsi:type="dcterms:W3CDTF">2014-06-11T02:04:37Z</dcterms:created>
  <dcterms:modified xsi:type="dcterms:W3CDTF">2015-02-14T00:13:57Z</dcterms:modified>
</cp:coreProperties>
</file>